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CÜMENT SAĞLAMLI" initials="ES" lastIdx="2" clrIdx="0">
    <p:extLst>
      <p:ext uri="{19B8F6BF-5375-455C-9EA6-DF929625EA0E}">
        <p15:presenceInfo xmlns:p15="http://schemas.microsoft.com/office/powerpoint/2012/main" userId="S::ercument.saglamli@nes-textile.com::f9ccafd5-5d94-40af-8ad8-d10f9d774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5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80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3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17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7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89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43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44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1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91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34453-6D65-47BC-AB56-6A7AED27D661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ACDF42-7FA1-4C8C-B456-85E3C7085CE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EA45802E-660C-4E60-6276-040FAD77E4C6}"/>
              </a:ext>
            </a:extLst>
          </p:cNvPr>
          <p:cNvSpPr/>
          <p:nvPr/>
        </p:nvSpPr>
        <p:spPr>
          <a:xfrm>
            <a:off x="332509" y="0"/>
            <a:ext cx="2854036" cy="6123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DEĞERLERİMİZ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TUTKUSU İLE ÇALIŞIRIZ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-Gerçekçi hedefler koyarız ve hedeflerimizi aşarak gerçekleştiririz.</a:t>
            </a:r>
          </a:p>
          <a:p>
            <a:pPr algn="ctr"/>
            <a:endParaRPr lang="tr-TR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-Doğru işi en iyi şekilde sonuca ulaştırırız.</a:t>
            </a:r>
          </a:p>
          <a:p>
            <a:pPr algn="ctr"/>
            <a:endParaRPr lang="tr-TR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-Hızlı hareket eder, işlerimizi tamamlarız.</a:t>
            </a:r>
          </a:p>
          <a:p>
            <a:pPr algn="ctr"/>
            <a:endParaRPr lang="tr-TR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-İnovasyon yaklaşımı ile girişimciliğe ve yenilikçiliğe fırsat veririz.</a:t>
            </a:r>
          </a:p>
          <a:p>
            <a:pPr algn="ctr"/>
            <a:endParaRPr lang="tr-TR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-Sürdürülebilir performans için kişisel gelişime önem veririz, destekleriz.</a:t>
            </a: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822AECBB-F8E5-7AEA-4475-CC75ED01B944}"/>
              </a:ext>
            </a:extLst>
          </p:cNvPr>
          <p:cNvSpPr/>
          <p:nvPr/>
        </p:nvSpPr>
        <p:spPr>
          <a:xfrm>
            <a:off x="3241964" y="-1"/>
            <a:ext cx="2854036" cy="6123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DEĞERLERİMİZ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BİRLİKTE ÇALIŞIRIZ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Önce insan felsefesiyle;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-Birbirimize güler yüzlü ve karşılıklı saygıyla yaklaşırız.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-Farklılıkları çeşitlilik olarak görür, onlara değer veririz.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-Takım olarak sürekli öğrenir, birbirimize destek verir ve birbirimizi geliştiririz.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-Çatışmadan kaçmayıp sorunları birlikte çözeriz.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-Gayret ve başarıyı takdir ederiz.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-Yaptığımız her şey için bireysel sorumluluk üstleniriz.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-Tüm paydaşlarımızla ilişkilerimizi, karşılıklı güven üzerine kurarız.</a:t>
            </a:r>
          </a:p>
          <a:p>
            <a:pPr algn="ctr"/>
            <a:endParaRPr lang="tr-TR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5206C677-E416-BD47-9A99-5153ADE80480}"/>
              </a:ext>
            </a:extLst>
          </p:cNvPr>
          <p:cNvSpPr/>
          <p:nvPr/>
        </p:nvSpPr>
        <p:spPr>
          <a:xfrm>
            <a:off x="6151421" y="0"/>
            <a:ext cx="2854036" cy="6123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DEĞERLERİMİZ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MÜŞTERİMİZ İLE BERABER </a:t>
            </a:r>
          </a:p>
          <a:p>
            <a:pPr algn="ctr"/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YÜRÜRÜZ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-Geleceği müşterilerimizle birlikte şekillendiririz.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-Müşterilerimizin ihtiyaçlarını aşarak karşılarız.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-Açık ve pozitif iletişimle sorunlara yaklaşırız.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-Değişen ihtiyaçlara hızlı bir şekilde adapte oluruz, çözüm üretiriz.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-Ürün ve hizmetlerimizi yenilik ve inovasyon kültürüyle yönlendiririz</a:t>
            </a:r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/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C90B5A42-9AC3-A547-F482-89A8E98015E4}"/>
              </a:ext>
            </a:extLst>
          </p:cNvPr>
          <p:cNvSpPr/>
          <p:nvPr/>
        </p:nvSpPr>
        <p:spPr>
          <a:xfrm>
            <a:off x="9060876" y="0"/>
            <a:ext cx="2854036" cy="6123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DEĞERLERİMİZ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SÜRDÜRÜLEBİLİRLİK ÖNCELİĞİMİZDİR</a:t>
            </a: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-Sürdürülebilir büyüme odağımızdır.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-Çevresel duyarlılığı sürdürülebilirliğin temeli olarak görürüz.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-Çalışanlarımız, iş ortaklarımız ve müşterilerimiz ile sürdürülebilirliği birlikte sağlarız.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-Çevreye, çalışanlarımıza, iş ortaklarımıza ve müşterilerimize değer veririz.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-Sosyal sorumluluk bilinciyle hareket ederiz.</a:t>
            </a:r>
          </a:p>
          <a:p>
            <a:pPr algn="ctr"/>
            <a:r>
              <a:rPr lang="tr-TR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-İş Sağlığı ve Güvenliğinin kültürel ve sürdürülebilir olmasını sağlarız.</a:t>
            </a: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/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  <p:pic>
        <p:nvPicPr>
          <p:cNvPr id="2" name="Resim 1" descr="NES Textile">
            <a:extLst>
              <a:ext uri="{FF2B5EF4-FFF2-40B4-BE49-F238E27FC236}">
                <a16:creationId xmlns:a16="http://schemas.microsoft.com/office/drawing/2014/main" id="{3136101E-D035-178B-FB76-4A87EC14EE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84" y="112680"/>
            <a:ext cx="2112645" cy="98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Resim 2" descr="NES Textile">
            <a:extLst>
              <a:ext uri="{FF2B5EF4-FFF2-40B4-BE49-F238E27FC236}">
                <a16:creationId xmlns:a16="http://schemas.microsoft.com/office/drawing/2014/main" id="{304631E7-4E55-D651-516E-CB52527DF1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398" y="112680"/>
            <a:ext cx="2112645" cy="98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Resim 3" descr="NES Textile">
            <a:extLst>
              <a:ext uri="{FF2B5EF4-FFF2-40B4-BE49-F238E27FC236}">
                <a16:creationId xmlns:a16="http://schemas.microsoft.com/office/drawing/2014/main" id="{2128130A-31F5-9F18-5BDA-5480E661F1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95" y="112680"/>
            <a:ext cx="2112645" cy="98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 descr="NES Textile">
            <a:extLst>
              <a:ext uri="{FF2B5EF4-FFF2-40B4-BE49-F238E27FC236}">
                <a16:creationId xmlns:a16="http://schemas.microsoft.com/office/drawing/2014/main" id="{DB874831-62B7-13EE-8C77-0A95225A08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571" y="112680"/>
            <a:ext cx="2112645" cy="98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12315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Özel 1">
      <a:dk1>
        <a:srgbClr val="FFFFFF"/>
      </a:dk1>
      <a:lt1>
        <a:sysClr val="window" lastClr="FFFFFF"/>
      </a:lt1>
      <a:dk2>
        <a:srgbClr val="454545"/>
      </a:dk2>
      <a:lt2>
        <a:srgbClr val="DFDBD5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586EA6"/>
      </a:accent5>
      <a:accent6>
        <a:srgbClr val="FFFFFF"/>
      </a:accent6>
      <a:hlink>
        <a:srgbClr val="FFFFFF"/>
      </a:hlink>
      <a:folHlink>
        <a:srgbClr val="FFFFFF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AC17A54CDC9064CBB6E76D9FBDE2F51" ma:contentTypeVersion="0" ma:contentTypeDescription="Yeni belge oluşturun." ma:contentTypeScope="" ma:versionID="a31ac3184dc967949a05e70dc49a171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85b7b43cd3eec612e4065c50151499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D482B9-C922-4C7F-B53B-F14BD15FE61F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01DD3F-8222-4862-BFC6-89151425F5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CDCA0A-19D8-42C9-B7BC-DBE5D8A51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</TotalTime>
  <Words>229</Words>
  <Application>Microsoft Office PowerPoint</Application>
  <PresentationFormat>Geniş ekran</PresentationFormat>
  <Paragraphs>250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ERCÜMENT SAĞLAMLI</dc:creator>
  <cp:lastModifiedBy>ERCÜMENT SAĞLAMLI</cp:lastModifiedBy>
  <cp:revision>6</cp:revision>
  <dcterms:created xsi:type="dcterms:W3CDTF">2022-10-17T06:24:38Z</dcterms:created>
  <dcterms:modified xsi:type="dcterms:W3CDTF">2022-10-27T13:55:29Z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0x0101009AC17A54CDC9064CBB6E76D9FBDE2F51</vt:lpwstr>
  </property>
</Properties>
</file>